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1" r:id="rId47"/>
    <p:sldId id="302" r:id="rId48"/>
    <p:sldId id="30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F"/>
    <a:srgbClr val="FAEDBD"/>
    <a:srgbClr val="89AFAA"/>
    <a:srgbClr val="C5D0BE"/>
    <a:srgbClr val="7F96C0"/>
    <a:srgbClr val="CECECE"/>
    <a:srgbClr val="4472C4"/>
    <a:srgbClr val="FFF2CC"/>
    <a:srgbClr val="9DC3E6"/>
    <a:srgbClr val="FFF8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4660"/>
  </p:normalViewPr>
  <p:slideViewPr>
    <p:cSldViewPr snapToGrid="0">
      <p:cViewPr varScale="1">
        <p:scale>
          <a:sx n="148" d="100"/>
          <a:sy n="148" d="100"/>
        </p:scale>
        <p:origin x="4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文本框 70">
            <a:extLst>
              <a:ext uri="{FF2B5EF4-FFF2-40B4-BE49-F238E27FC236}">
                <a16:creationId xmlns:a16="http://schemas.microsoft.com/office/drawing/2014/main" id="{5981EFFB-0FD5-FD9A-52C7-C46A96FD1155}"/>
              </a:ext>
            </a:extLst>
          </p:cNvPr>
          <p:cNvSpPr txBox="1"/>
          <p:nvPr/>
        </p:nvSpPr>
        <p:spPr>
          <a:xfrm>
            <a:off x="3357481" y="438846"/>
            <a:ext cx="6896819" cy="369332"/>
          </a:xfrm>
          <a:prstGeom prst="rect">
            <a:avLst/>
          </a:prstGeom>
          <a:noFill/>
        </p:spPr>
        <p:txBody>
          <a:bodyPr wrap="square">
            <a:spAutoFit/>
          </a:bodyPr>
          <a:lstStyle/>
          <a:p>
            <a:r>
              <a:rPr lang="en" altLang="zh-CN" b="1" i="0" dirty="0">
                <a:solidFill>
                  <a:srgbClr val="111133"/>
                </a:solidFill>
                <a:effectLst/>
                <a:latin typeface="-apple-system"/>
              </a:rPr>
              <a:t>Prompt-driven Unified Text Attribute Graph Ownership Verification</a:t>
            </a:r>
            <a:endParaRPr lang="zh-CN" altLang="en-US" dirty="0"/>
          </a:p>
        </p:txBody>
      </p: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60B6803B-4F48-5DDC-2C4A-A2F145E1ECAC}"/>
              </a:ext>
            </a:extLst>
          </p:cNvPr>
          <p:cNvSpPr/>
          <p:nvPr/>
        </p:nvSpPr>
        <p:spPr>
          <a:xfrm>
            <a:off x="46654" y="118788"/>
            <a:ext cx="6848669" cy="2055242"/>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55F8B6A-494F-4BE0-60F1-706DDDAB4946}"/>
              </a:ext>
            </a:extLst>
          </p:cNvPr>
          <p:cNvSpPr/>
          <p:nvPr/>
        </p:nvSpPr>
        <p:spPr>
          <a:xfrm>
            <a:off x="597471" y="52007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1179632B-9F91-5347-257D-AE9765F901D3}"/>
              </a:ext>
            </a:extLst>
          </p:cNvPr>
          <p:cNvSpPr/>
          <p:nvPr/>
        </p:nvSpPr>
        <p:spPr>
          <a:xfrm>
            <a:off x="902271" y="89333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3B9FF438-511E-2C95-D2B4-913C7D6DE8CB}"/>
              </a:ext>
            </a:extLst>
          </p:cNvPr>
          <p:cNvSpPr/>
          <p:nvPr/>
        </p:nvSpPr>
        <p:spPr>
          <a:xfrm>
            <a:off x="956185" y="133123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E99A93B8-3007-817D-3E8E-564FB5ACF989}"/>
              </a:ext>
            </a:extLst>
          </p:cNvPr>
          <p:cNvCxnSpPr>
            <a:cxnSpLocks/>
            <a:stCxn id="10" idx="3"/>
          </p:cNvCxnSpPr>
          <p:nvPr/>
        </p:nvCxnSpPr>
        <p:spPr>
          <a:xfrm flipH="1">
            <a:off x="374824" y="63592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FE2FC7D-CE4D-AA98-7B5D-B5B95D1C6DAA}"/>
              </a:ext>
            </a:extLst>
          </p:cNvPr>
          <p:cNvCxnSpPr>
            <a:cxnSpLocks/>
            <a:stCxn id="10" idx="5"/>
            <a:endCxn id="11" idx="1"/>
          </p:cNvCxnSpPr>
          <p:nvPr/>
        </p:nvCxnSpPr>
        <p:spPr>
          <a:xfrm>
            <a:off x="707228" y="63592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492F2356-2B43-CF0B-13A8-F749276635F2}"/>
              </a:ext>
            </a:extLst>
          </p:cNvPr>
          <p:cNvCxnSpPr>
            <a:cxnSpLocks/>
          </p:cNvCxnSpPr>
          <p:nvPr/>
        </p:nvCxnSpPr>
        <p:spPr>
          <a:xfrm>
            <a:off x="420287" y="98931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C78E6CC-537B-55D0-9C68-3DA5DAC94AD9}"/>
              </a:ext>
            </a:extLst>
          </p:cNvPr>
          <p:cNvCxnSpPr>
            <a:cxnSpLocks/>
            <a:stCxn id="11" idx="3"/>
          </p:cNvCxnSpPr>
          <p:nvPr/>
        </p:nvCxnSpPr>
        <p:spPr>
          <a:xfrm flipH="1">
            <a:off x="642934" y="100919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12F7D48-92AE-B676-DB93-A18B60357654}"/>
              </a:ext>
            </a:extLst>
          </p:cNvPr>
          <p:cNvCxnSpPr>
            <a:cxnSpLocks/>
            <a:stCxn id="26" idx="2"/>
            <a:endCxn id="11" idx="7"/>
          </p:cNvCxnSpPr>
          <p:nvPr/>
        </p:nvCxnSpPr>
        <p:spPr>
          <a:xfrm flipH="1">
            <a:off x="1012028" y="88365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873B1700-393A-6929-8E73-35E00A93D654}"/>
              </a:ext>
            </a:extLst>
          </p:cNvPr>
          <p:cNvCxnSpPr>
            <a:cxnSpLocks/>
            <a:stCxn id="12" idx="0"/>
            <a:endCxn id="11" idx="4"/>
          </p:cNvCxnSpPr>
          <p:nvPr/>
        </p:nvCxnSpPr>
        <p:spPr>
          <a:xfrm flipH="1" flipV="1">
            <a:off x="966565" y="102906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E27E7122-840F-B04E-949F-E6D16838EC55}"/>
              </a:ext>
            </a:extLst>
          </p:cNvPr>
          <p:cNvCxnSpPr>
            <a:cxnSpLocks/>
            <a:stCxn id="25" idx="1"/>
            <a:endCxn id="11" idx="5"/>
          </p:cNvCxnSpPr>
          <p:nvPr/>
        </p:nvCxnSpPr>
        <p:spPr>
          <a:xfrm flipH="1" flipV="1">
            <a:off x="1012028" y="100919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443122CC-55C0-D374-E247-8AC1163545A0}"/>
              </a:ext>
            </a:extLst>
          </p:cNvPr>
          <p:cNvCxnSpPr>
            <a:cxnSpLocks/>
            <a:stCxn id="26" idx="5"/>
            <a:endCxn id="25" idx="0"/>
          </p:cNvCxnSpPr>
          <p:nvPr/>
        </p:nvCxnSpPr>
        <p:spPr>
          <a:xfrm>
            <a:off x="1369356" y="93164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11FFAF83-F858-D9EF-3F5B-FD1F3EC6FDE1}"/>
              </a:ext>
            </a:extLst>
          </p:cNvPr>
          <p:cNvCxnSpPr>
            <a:cxnSpLocks/>
            <a:stCxn id="10" idx="4"/>
          </p:cNvCxnSpPr>
          <p:nvPr/>
        </p:nvCxnSpPr>
        <p:spPr>
          <a:xfrm flipH="1">
            <a:off x="597471" y="65580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A812627E-6730-9829-7509-A37CAA218748}"/>
              </a:ext>
            </a:extLst>
          </p:cNvPr>
          <p:cNvCxnSpPr>
            <a:cxnSpLocks/>
            <a:endCxn id="12" idx="2"/>
          </p:cNvCxnSpPr>
          <p:nvPr/>
        </p:nvCxnSpPr>
        <p:spPr>
          <a:xfrm>
            <a:off x="641215" y="137774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E63A5CE1-718F-F1D0-0A16-BB0E0DF2D74E}"/>
              </a:ext>
            </a:extLst>
          </p:cNvPr>
          <p:cNvSpPr/>
          <p:nvPr/>
        </p:nvSpPr>
        <p:spPr>
          <a:xfrm>
            <a:off x="527933" y="126548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52E4E29-A2E4-4C6F-7208-7DEEAE450012}"/>
              </a:ext>
            </a:extLst>
          </p:cNvPr>
          <p:cNvSpPr/>
          <p:nvPr/>
        </p:nvSpPr>
        <p:spPr>
          <a:xfrm>
            <a:off x="338369" y="8564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ACA13AC3-5406-5909-B966-ADECF9AB3900}"/>
              </a:ext>
            </a:extLst>
          </p:cNvPr>
          <p:cNvSpPr/>
          <p:nvPr/>
        </p:nvSpPr>
        <p:spPr>
          <a:xfrm>
            <a:off x="1334406" y="113387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45FE113-3965-624B-1474-22A54FAD4C88}"/>
              </a:ext>
            </a:extLst>
          </p:cNvPr>
          <p:cNvSpPr/>
          <p:nvPr/>
        </p:nvSpPr>
        <p:spPr>
          <a:xfrm>
            <a:off x="1259599" y="81579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343BA00C-4C83-87A4-E3C1-0C9CBC3B8DCB}"/>
              </a:ext>
            </a:extLst>
          </p:cNvPr>
          <p:cNvCxnSpPr>
            <a:cxnSpLocks/>
          </p:cNvCxnSpPr>
          <p:nvPr/>
        </p:nvCxnSpPr>
        <p:spPr>
          <a:xfrm flipH="1">
            <a:off x="977300" y="59070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2CE696B-9BDD-039A-0F0C-57570643C94B}"/>
              </a:ext>
            </a:extLst>
          </p:cNvPr>
          <p:cNvSpPr/>
          <p:nvPr/>
        </p:nvSpPr>
        <p:spPr>
          <a:xfrm>
            <a:off x="954441" y="5022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6FB2362-FAC8-76E7-D0A5-B103A19E5F2B}"/>
              </a:ext>
            </a:extLst>
          </p:cNvPr>
          <p:cNvSpPr/>
          <p:nvPr/>
        </p:nvSpPr>
        <p:spPr>
          <a:xfrm>
            <a:off x="1288943" y="49032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4DC7BA1-32F7-F810-C9A4-A11833550C1E}"/>
              </a:ext>
            </a:extLst>
          </p:cNvPr>
          <p:cNvCxnSpPr>
            <a:cxnSpLocks/>
            <a:stCxn id="29" idx="6"/>
            <a:endCxn id="38" idx="2"/>
          </p:cNvCxnSpPr>
          <p:nvPr/>
        </p:nvCxnSpPr>
        <p:spPr>
          <a:xfrm flipV="1">
            <a:off x="1083029" y="55819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D9CA2B00-67F7-DAB6-E9C7-CEB829575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6" y="804270"/>
            <a:ext cx="277200" cy="277200"/>
          </a:xfrm>
          <a:prstGeom prst="rect">
            <a:avLst/>
          </a:prstGeom>
        </p:spPr>
      </p:pic>
      <p:pic>
        <p:nvPicPr>
          <p:cNvPr id="69" name="图片 68">
            <a:extLst>
              <a:ext uri="{FF2B5EF4-FFF2-40B4-BE49-F238E27FC236}">
                <a16:creationId xmlns:a16="http://schemas.microsoft.com/office/drawing/2014/main" id="{836B6791-A59F-06A9-6FBE-C1449B83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28" y="200123"/>
            <a:ext cx="277200" cy="277200"/>
          </a:xfrm>
          <a:prstGeom prst="rect">
            <a:avLst/>
          </a:prstGeom>
        </p:spPr>
      </p:pic>
      <p:pic>
        <p:nvPicPr>
          <p:cNvPr id="70" name="图片 69">
            <a:extLst>
              <a:ext uri="{FF2B5EF4-FFF2-40B4-BE49-F238E27FC236}">
                <a16:creationId xmlns:a16="http://schemas.microsoft.com/office/drawing/2014/main" id="{EFE0E7F5-9A2F-DF7B-A57F-D638EFBEE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531" y="431551"/>
            <a:ext cx="277200" cy="277200"/>
          </a:xfrm>
          <a:prstGeom prst="rect">
            <a:avLst/>
          </a:prstGeom>
        </p:spPr>
      </p:pic>
      <p:pic>
        <p:nvPicPr>
          <p:cNvPr id="79" name="图片 78">
            <a:extLst>
              <a:ext uri="{FF2B5EF4-FFF2-40B4-BE49-F238E27FC236}">
                <a16:creationId xmlns:a16="http://schemas.microsoft.com/office/drawing/2014/main" id="{021ABD96-45C8-8E5E-12D3-4E6C27036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700" y="750744"/>
            <a:ext cx="277200" cy="277200"/>
          </a:xfrm>
          <a:prstGeom prst="rect">
            <a:avLst/>
          </a:prstGeom>
        </p:spPr>
      </p:pic>
      <p:pic>
        <p:nvPicPr>
          <p:cNvPr id="80" name="图片 79">
            <a:extLst>
              <a:ext uri="{FF2B5EF4-FFF2-40B4-BE49-F238E27FC236}">
                <a16:creationId xmlns:a16="http://schemas.microsoft.com/office/drawing/2014/main" id="{9B73A4C0-CA5A-30E8-4363-DC53F3248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438" y="1113444"/>
            <a:ext cx="277200" cy="277200"/>
          </a:xfrm>
          <a:prstGeom prst="rect">
            <a:avLst/>
          </a:prstGeom>
        </p:spPr>
      </p:pic>
      <p:pic>
        <p:nvPicPr>
          <p:cNvPr id="81" name="图片 80">
            <a:extLst>
              <a:ext uri="{FF2B5EF4-FFF2-40B4-BE49-F238E27FC236}">
                <a16:creationId xmlns:a16="http://schemas.microsoft.com/office/drawing/2014/main" id="{C4A6B7A7-C1A6-113D-563B-831EE515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1" y="820311"/>
            <a:ext cx="277200" cy="277200"/>
          </a:xfrm>
          <a:prstGeom prst="rect">
            <a:avLst/>
          </a:prstGeom>
        </p:spPr>
      </p:pic>
      <p:pic>
        <p:nvPicPr>
          <p:cNvPr id="83" name="图片 82">
            <a:extLst>
              <a:ext uri="{FF2B5EF4-FFF2-40B4-BE49-F238E27FC236}">
                <a16:creationId xmlns:a16="http://schemas.microsoft.com/office/drawing/2014/main" id="{B3B26B70-A113-E906-401F-D4733FB2A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25" y="235413"/>
            <a:ext cx="277200" cy="277200"/>
          </a:xfrm>
          <a:prstGeom prst="rect">
            <a:avLst/>
          </a:prstGeom>
        </p:spPr>
      </p:pic>
      <p:pic>
        <p:nvPicPr>
          <p:cNvPr id="84" name="图片 83">
            <a:extLst>
              <a:ext uri="{FF2B5EF4-FFF2-40B4-BE49-F238E27FC236}">
                <a16:creationId xmlns:a16="http://schemas.microsoft.com/office/drawing/2014/main" id="{166D5075-B075-9515-096E-957F25BC5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76" y="1185797"/>
            <a:ext cx="277200" cy="277200"/>
          </a:xfrm>
          <a:prstGeom prst="rect">
            <a:avLst/>
          </a:prstGeom>
        </p:spPr>
      </p:pic>
      <p:pic>
        <p:nvPicPr>
          <p:cNvPr id="85" name="图片 84">
            <a:extLst>
              <a:ext uri="{FF2B5EF4-FFF2-40B4-BE49-F238E27FC236}">
                <a16:creationId xmlns:a16="http://schemas.microsoft.com/office/drawing/2014/main" id="{ADB01D09-DF03-99AB-E1D5-238B1DDD5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54" y="1268390"/>
            <a:ext cx="277200" cy="277200"/>
          </a:xfrm>
          <a:prstGeom prst="rect">
            <a:avLst/>
          </a:prstGeom>
        </p:spPr>
      </p:pic>
      <p:sp>
        <p:nvSpPr>
          <p:cNvPr id="87" name="文本框 86">
            <a:extLst>
              <a:ext uri="{FF2B5EF4-FFF2-40B4-BE49-F238E27FC236}">
                <a16:creationId xmlns:a16="http://schemas.microsoft.com/office/drawing/2014/main" id="{1455AFD7-26AD-94A3-8B72-ABF4CDAD01AB}"/>
              </a:ext>
            </a:extLst>
          </p:cNvPr>
          <p:cNvSpPr txBox="1"/>
          <p:nvPr/>
        </p:nvSpPr>
        <p:spPr>
          <a:xfrm>
            <a:off x="210686" y="1500572"/>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88" name="箭头: 右 87">
            <a:extLst>
              <a:ext uri="{FF2B5EF4-FFF2-40B4-BE49-F238E27FC236}">
                <a16:creationId xmlns:a16="http://schemas.microsoft.com/office/drawing/2014/main" id="{3959A7EC-6FD0-0B81-61C8-0F165B04DAB4}"/>
              </a:ext>
            </a:extLst>
          </p:cNvPr>
          <p:cNvSpPr/>
          <p:nvPr/>
        </p:nvSpPr>
        <p:spPr>
          <a:xfrm>
            <a:off x="1823376" y="968191"/>
            <a:ext cx="1021090" cy="211957"/>
          </a:xfrm>
          <a:prstGeom prst="rightArrow">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5E0D3CB6-ACC5-50B3-C179-F0EEB2053EB5}"/>
              </a:ext>
            </a:extLst>
          </p:cNvPr>
          <p:cNvSpPr/>
          <p:nvPr/>
        </p:nvSpPr>
        <p:spPr>
          <a:xfrm>
            <a:off x="46654" y="2419670"/>
            <a:ext cx="6848669" cy="3378729"/>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BBCA92FA-78C2-A80A-560E-A9954B67B0F8}"/>
              </a:ext>
            </a:extLst>
          </p:cNvPr>
          <p:cNvSpPr/>
          <p:nvPr/>
        </p:nvSpPr>
        <p:spPr>
          <a:xfrm>
            <a:off x="7042799" y="118788"/>
            <a:ext cx="4458700" cy="5648839"/>
          </a:xfrm>
          <a:prstGeom prst="rect">
            <a:avLst/>
          </a:prstGeom>
          <a:solidFill>
            <a:srgbClr val="FFF8E5"/>
          </a:solidFill>
          <a:ln w="127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88337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93" name="矩形 92">
            <a:extLst>
              <a:ext uri="{FF2B5EF4-FFF2-40B4-BE49-F238E27FC236}">
                <a16:creationId xmlns:a16="http://schemas.microsoft.com/office/drawing/2014/main" id="{E559AC88-ACB7-CE83-E131-4BBB3CB31A91}"/>
              </a:ext>
            </a:extLst>
          </p:cNvPr>
          <p:cNvSpPr/>
          <p:nvPr/>
        </p:nvSpPr>
        <p:spPr>
          <a:xfrm>
            <a:off x="94020" y="3423476"/>
            <a:ext cx="6997062" cy="3365516"/>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3" y="124193"/>
            <a:ext cx="6982039"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59" y="188732"/>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89" y="1608172"/>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89" y="198143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3" y="241932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2" y="1724026"/>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6" y="1724026"/>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5" y="2077410"/>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2" y="2097287"/>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6" y="1971755"/>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3" y="2117164"/>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6" y="2097287"/>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4" y="2019743"/>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89" y="1743903"/>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3" y="2465837"/>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1" y="235358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7" y="194456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4" y="22219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7" y="1903889"/>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8" y="1678801"/>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59" y="15903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1" y="15784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7" y="1646292"/>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4" y="1892367"/>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6" y="1288220"/>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49" y="1519648"/>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8" y="1838841"/>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6" y="2201541"/>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29" y="1908408"/>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3" y="1323510"/>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4" y="2273894"/>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2" y="2356487"/>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4" y="2588669"/>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7" y="235462"/>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29" y="1858044"/>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6" y="422734"/>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1" y="511071"/>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2" y="422733"/>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1" y="1667215"/>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6" y="1755552"/>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7" y="1667214"/>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3" y="2702032"/>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0" y="1017641"/>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0" y="2393516"/>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4" y="1632877"/>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6" y="200383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6" y="731724"/>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1" y="1751287"/>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29" y="1495296"/>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4" y="1265546"/>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4" y="1718968"/>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7" y="1082814"/>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49" y="1360434"/>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0" y="1184303"/>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5" y="1255453"/>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3" y="1332281"/>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8" y="1079106"/>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3" y="908707"/>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0" y="-1000086"/>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6" y="156054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6" y="172034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5" y="188014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4" y="2039943"/>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3" y="2199741"/>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2" y="76925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2" y="92905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1" y="108885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0" y="1248648"/>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19" y="1408446"/>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4" y="156714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4" y="172694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3" y="188674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2" y="2046538"/>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1" y="2206336"/>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0" y="77584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0" y="93564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19" y="109544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8" y="1255243"/>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7" y="1415041"/>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3" y="716862"/>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5" y="796638"/>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2" y="2261227"/>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0" y="864427"/>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0" y="2110698"/>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5" y="161281"/>
            <a:ext cx="2767513" cy="954107"/>
          </a:xfrm>
          <a:prstGeom prst="rect">
            <a:avLst/>
          </a:prstGeom>
          <a:noFill/>
        </p:spPr>
        <p:txBody>
          <a:bodyPr wrap="square">
            <a:spAutoFit/>
          </a:bodyPr>
          <a:lstStyle/>
          <a:p>
            <a:r>
              <a:rPr lang="zh-CN" altLang="en-US" sz="1400" b="1" i="1" dirty="0">
                <a:latin typeface="Times New Roman" panose="02020603050405020304" pitchFamily="18" charset="0"/>
                <a:cs typeface="Times New Roman" panose="02020603050405020304" pitchFamily="18" charset="0"/>
              </a:rPr>
              <a:t>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zh-CN" altLang="en-US" sz="1400" b="1" i="1" dirty="0">
                <a:latin typeface="Times New Roman" panose="02020603050405020304" pitchFamily="18" charset="0"/>
                <a:cs typeface="Times New Roman" panose="02020603050405020304" pitchFamily="18" charset="0"/>
              </a:rPr>
              <a:t>abstract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6" y="908133"/>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7" y="2024769"/>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351894" y="518356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722318" y="556824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64119" y="467133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851642" y="514678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153236" y="54147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146529" y="486294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828413" y="480706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61651" y="473920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61651" y="529942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832075" y="528251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61399" y="497880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64250" y="523737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210823" y="499867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36" y="448634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 y="506707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00" y="486754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33" y="554823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68" y="460439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17" y="539787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88922" y="523803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257169" y="494370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563350" y="3552426"/>
            <a:ext cx="6452364"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249536" y="460779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587043" y="3500233"/>
                <a:ext cx="6425799"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textual information and adjacency relationship about two nodes, provide corresponding prompts to mislead the shadow model. You should provide prompts for the title and abstract.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587043" y="3500233"/>
                <a:ext cx="6425799" cy="971420"/>
              </a:xfrm>
              <a:prstGeom prst="rect">
                <a:avLst/>
              </a:prstGeom>
              <a:blipFill>
                <a:blip r:embed="rId8"/>
                <a:stretch>
                  <a:fillRect l="-395" t="-1282" r="-988" b="-2564"/>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618569" y="435473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5462" y="494953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4101" y="4710099"/>
            <a:ext cx="258664" cy="258664"/>
          </a:xfrm>
          <a:prstGeom prst="rect">
            <a:avLst/>
          </a:prstGeom>
        </p:spPr>
      </p:pic>
      <p:sp>
        <p:nvSpPr>
          <p:cNvPr id="345" name="矩形 344">
            <a:extLst>
              <a:ext uri="{FF2B5EF4-FFF2-40B4-BE49-F238E27FC236}">
                <a16:creationId xmlns:a16="http://schemas.microsoft.com/office/drawing/2014/main" id="{10083451-1CAB-75B4-5F71-5EB7D1B0A686}"/>
              </a:ext>
            </a:extLst>
          </p:cNvPr>
          <p:cNvSpPr/>
          <p:nvPr/>
        </p:nvSpPr>
        <p:spPr>
          <a:xfrm>
            <a:off x="1831868" y="4907486"/>
            <a:ext cx="657860" cy="70821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555331" y="521452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428359" y="492153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02824" y="6057267"/>
            <a:ext cx="3117636" cy="726469"/>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00088" y="6050328"/>
            <a:ext cx="3244380"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solidFill>
                  <a:srgbClr val="FF0000"/>
                </a:solidFill>
                <a:latin typeface="Times New Roman" panose="02020603050405020304" pitchFamily="18" charset="0"/>
                <a:cs typeface="Times New Roman" panose="02020603050405020304" pitchFamily="18" charset="0"/>
              </a:rPr>
              <a:t>user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t</a:t>
            </a:r>
            <a:r>
              <a:rPr lang="en-US" altLang="zh-CN" sz="1400" i="1" dirty="0">
                <a:latin typeface="Times New Roman" panose="02020603050405020304" pitchFamily="18" charset="0"/>
                <a:cs typeface="Times New Roman" panose="02020603050405020304" pitchFamily="18" charset="0"/>
              </a:rPr>
              <a:t>ext attribute graph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1754" y="4658932"/>
            <a:ext cx="892473" cy="957600"/>
          </a:xfrm>
          <a:prstGeom prst="rect">
            <a:avLst/>
          </a:prstGeom>
        </p:spPr>
      </p:pic>
      <p:pic>
        <p:nvPicPr>
          <p:cNvPr id="274" name="图片 273">
            <a:extLst>
              <a:ext uri="{FF2B5EF4-FFF2-40B4-BE49-F238E27FC236}">
                <a16:creationId xmlns:a16="http://schemas.microsoft.com/office/drawing/2014/main" id="{239B2235-DE28-BD24-84E7-51E1246E4C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5142" y="4446998"/>
            <a:ext cx="258664" cy="258664"/>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478865" y="5711961"/>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74567" y="513950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2133014" y="5428558"/>
            <a:ext cx="963488" cy="635815"/>
          </a:xfrm>
          <a:prstGeom prst="curvedConnector3">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90974" y="51367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61398" y="55213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503199" y="46244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90722" y="50999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92316" y="5367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85609" y="48160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200731" y="46923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200731" y="52525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71155" y="52356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700479" y="49319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703330" y="51905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949903" y="49518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516" y="443947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480" y="482067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2013" y="550136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997" y="5351011"/>
            <a:ext cx="277200" cy="277200"/>
          </a:xfrm>
          <a:prstGeom prst="rect">
            <a:avLst/>
          </a:prstGeom>
        </p:spPr>
      </p:pic>
      <p:cxnSp>
        <p:nvCxnSpPr>
          <p:cNvPr id="57" name="直接连接符 282">
            <a:extLst>
              <a:ext uri="{FF2B5EF4-FFF2-40B4-BE49-F238E27FC236}">
                <a16:creationId xmlns:a16="http://schemas.microsoft.com/office/drawing/2014/main" id="{8DF17CF6-0BEC-F6B2-D469-C505344D8B9A}"/>
              </a:ext>
            </a:extLst>
          </p:cNvPr>
          <p:cNvCxnSpPr>
            <a:cxnSpLocks/>
            <a:stCxn id="30" idx="6"/>
            <a:endCxn id="34" idx="2"/>
          </p:cNvCxnSpPr>
          <p:nvPr/>
        </p:nvCxnSpPr>
        <p:spPr>
          <a:xfrm flipV="1">
            <a:off x="3219562" y="5167786"/>
            <a:ext cx="371160" cy="36781"/>
          </a:xfrm>
          <a:prstGeom prst="line">
            <a:avLst/>
          </a:prstGeom>
        </p:spPr>
        <p:style>
          <a:lnRef idx="3">
            <a:schemeClr val="accent6"/>
          </a:lnRef>
          <a:fillRef idx="0">
            <a:schemeClr val="accent6"/>
          </a:fillRef>
          <a:effectRef idx="2">
            <a:schemeClr val="accent6"/>
          </a:effectRef>
          <a:fontRef idx="minor">
            <a:schemeClr val="tx1"/>
          </a:fontRef>
        </p:style>
      </p:cxnSp>
      <p:cxnSp>
        <p:nvCxnSpPr>
          <p:cNvPr id="62" name="直接连接符 282">
            <a:extLst>
              <a:ext uri="{FF2B5EF4-FFF2-40B4-BE49-F238E27FC236}">
                <a16:creationId xmlns:a16="http://schemas.microsoft.com/office/drawing/2014/main" id="{F0E3BFFF-53A1-3B2B-204B-A325035E586A}"/>
              </a:ext>
            </a:extLst>
          </p:cNvPr>
          <p:cNvCxnSpPr>
            <a:cxnSpLocks/>
            <a:stCxn id="33" idx="5"/>
            <a:endCxn id="40" idx="2"/>
          </p:cNvCxnSpPr>
          <p:nvPr/>
        </p:nvCxnSpPr>
        <p:spPr>
          <a:xfrm>
            <a:off x="3612956" y="4740322"/>
            <a:ext cx="272653" cy="143623"/>
          </a:xfrm>
          <a:prstGeom prst="line">
            <a:avLst/>
          </a:prstGeom>
        </p:spPr>
        <p:style>
          <a:lnRef idx="3">
            <a:schemeClr val="accent6"/>
          </a:lnRef>
          <a:fillRef idx="0">
            <a:schemeClr val="accent6"/>
          </a:fillRef>
          <a:effectRef idx="2">
            <a:schemeClr val="accent6"/>
          </a:effectRef>
          <a:fontRef idx="minor">
            <a:schemeClr val="tx1"/>
          </a:fontRef>
        </p:style>
      </p:cxnSp>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2906" y="4818377"/>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50306" y="4539853"/>
            <a:ext cx="277200" cy="277200"/>
          </a:xfrm>
          <a:prstGeom prst="rect">
            <a:avLst/>
          </a:prstGeom>
        </p:spPr>
      </p:pic>
      <p:cxnSp>
        <p:nvCxnSpPr>
          <p:cNvPr id="75" name="直接箭头连接符 355">
            <a:extLst>
              <a:ext uri="{FF2B5EF4-FFF2-40B4-BE49-F238E27FC236}">
                <a16:creationId xmlns:a16="http://schemas.microsoft.com/office/drawing/2014/main" id="{FBB97CD2-23D4-1B68-A7F5-3C34EA0BB681}"/>
              </a:ext>
            </a:extLst>
          </p:cNvPr>
          <p:cNvCxnSpPr>
            <a:cxnSpLocks/>
          </p:cNvCxnSpPr>
          <p:nvPr/>
        </p:nvCxnSpPr>
        <p:spPr>
          <a:xfrm>
            <a:off x="5447257" y="5144757"/>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6" name="文本框 75">
            <a:extLst>
              <a:ext uri="{FF2B5EF4-FFF2-40B4-BE49-F238E27FC236}">
                <a16:creationId xmlns:a16="http://schemas.microsoft.com/office/drawing/2014/main" id="{C4767074-CC2C-B8F6-4B47-C1D478A14755}"/>
              </a:ext>
            </a:extLst>
          </p:cNvPr>
          <p:cNvSpPr txBox="1"/>
          <p:nvPr/>
        </p:nvSpPr>
        <p:spPr>
          <a:xfrm>
            <a:off x="44936" y="574108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878751" y="5712291"/>
            <a:ext cx="164205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solidFill>
                  <a:srgbClr val="FF0000"/>
                </a:solidFill>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936173" y="485353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682" y="3660723"/>
            <a:ext cx="436828" cy="436828"/>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1026021" y="372082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3244767" y="5107681"/>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Tree>
    <p:extLst>
      <p:ext uri="{BB962C8B-B14F-4D97-AF65-F5344CB8AC3E}">
        <p14:creationId xmlns:p14="http://schemas.microsoft.com/office/powerpoint/2010/main" val="256557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2789</TotalTime>
  <Words>4199</Words>
  <Application>Microsoft Macintosh PowerPoint</Application>
  <PresentationFormat>宽屏</PresentationFormat>
  <Paragraphs>389</Paragraphs>
  <Slides>48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-apple-system</vt: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987</cp:revision>
  <dcterms:created xsi:type="dcterms:W3CDTF">2025-08-14T07:06:40Z</dcterms:created>
  <dcterms:modified xsi:type="dcterms:W3CDTF">2025-11-18T11:16:30Z</dcterms:modified>
</cp:coreProperties>
</file>